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69" r:id="rId3"/>
    <p:sldId id="263" r:id="rId4"/>
    <p:sldId id="268" r:id="rId5"/>
    <p:sldId id="258" r:id="rId6"/>
    <p:sldId id="266" r:id="rId7"/>
    <p:sldId id="25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5" dt="2024-06-28T10:29:10.308"/>
    <p1510:client id="{EF7CA6E2-BAEE-4F5E-B2D0-5828D1514B1A}" v="1" dt="2024-06-28T11:57:21.4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6-28T11:06:56.375" v="2682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1:06:56.375" v="2682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08:30:53.527" v="1514" actId="1076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1:06:56.375" v="2682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28T10:46:01.713" v="2222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28T08:39:38.396" v="1746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28T10:46:38.588" v="2230" actId="1076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28T08:39:45.783" v="1761" actId="27636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6-28T10:46:15.373" v="2226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6-28T10:46:38.588" v="2230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6-28T10:51:23.038" v="2322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6-28T10:51:23.038" v="2322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6-28T11:06:42.299" v="2678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28T11:06:42.299" v="2678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6-28T10:31:18.999" v="2202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6-28T10:17:18.487" v="2064" actId="20577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</pc:docChg>
  </pc:docChgLst>
  <pc:docChgLst>
    <pc:chgData name="Nur Ali Dilek" userId="77a452819edd66b8" providerId="LiveId" clId="{EF7CA6E2-BAEE-4F5E-B2D0-5828D1514B1A}"/>
    <pc:docChg chg="undo custSel delSld modSld sldOrd">
      <pc:chgData name="Nur Ali Dilek" userId="77a452819edd66b8" providerId="LiveId" clId="{EF7CA6E2-BAEE-4F5E-B2D0-5828D1514B1A}" dt="2024-06-28T12:00:29.808" v="170"/>
      <pc:docMkLst>
        <pc:docMk/>
      </pc:docMkLst>
      <pc:sldChg chg="modSp mod">
        <pc:chgData name="Nur Ali Dilek" userId="77a452819edd66b8" providerId="LiveId" clId="{EF7CA6E2-BAEE-4F5E-B2D0-5828D1514B1A}" dt="2024-06-28T11:58:55.774" v="137" actId="20577"/>
        <pc:sldMkLst>
          <pc:docMk/>
          <pc:sldMk cId="943016497" sldId="256"/>
        </pc:sldMkLst>
        <pc:spChg chg="mod">
          <ac:chgData name="Nur Ali Dilek" userId="77a452819edd66b8" providerId="LiveId" clId="{EF7CA6E2-BAEE-4F5E-B2D0-5828D1514B1A}" dt="2024-06-28T11:58:55.774" v="137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delSp modSp mod">
        <pc:chgData name="Nur Ali Dilek" userId="77a452819edd66b8" providerId="LiveId" clId="{EF7CA6E2-BAEE-4F5E-B2D0-5828D1514B1A}" dt="2024-06-28T12:00:04.191" v="165" actId="14100"/>
        <pc:sldMkLst>
          <pc:docMk/>
          <pc:sldMk cId="1594231727" sldId="258"/>
        </pc:sldMkLst>
        <pc:spChg chg="mod">
          <ac:chgData name="Nur Ali Dilek" userId="77a452819edd66b8" providerId="LiveId" clId="{EF7CA6E2-BAEE-4F5E-B2D0-5828D1514B1A}" dt="2024-06-28T12:00:04.191" v="165" actId="14100"/>
          <ac:spMkLst>
            <pc:docMk/>
            <pc:sldMk cId="1594231727" sldId="258"/>
            <ac:spMk id="3" creationId="{DA8B0643-4D2E-F2C4-A953-6677ED9C90B9}"/>
          </ac:spMkLst>
        </pc:spChg>
        <pc:spChg chg="mod">
          <ac:chgData name="Nur Ali Dilek" userId="77a452819edd66b8" providerId="LiveId" clId="{EF7CA6E2-BAEE-4F5E-B2D0-5828D1514B1A}" dt="2024-06-28T11:59:33.924" v="143" actId="1076"/>
          <ac:spMkLst>
            <pc:docMk/>
            <pc:sldMk cId="1594231727" sldId="258"/>
            <ac:spMk id="4" creationId="{92AA8854-E752-489C-132E-5E2E08CB3156}"/>
          </ac:spMkLst>
        </pc:spChg>
        <pc:spChg chg="mod">
          <ac:chgData name="Nur Ali Dilek" userId="77a452819edd66b8" providerId="LiveId" clId="{EF7CA6E2-BAEE-4F5E-B2D0-5828D1514B1A}" dt="2024-06-28T11:59:40.996" v="144" actId="1076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EF7CA6E2-BAEE-4F5E-B2D0-5828D1514B1A}" dt="2024-06-28T11:59:56.259" v="155" actId="14100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EF7CA6E2-BAEE-4F5E-B2D0-5828D1514B1A}" dt="2024-06-28T11:57:21.445" v="122" actId="478"/>
          <ac:picMkLst>
            <pc:docMk/>
            <pc:sldMk cId="1594231727" sldId="258"/>
            <ac:picMk id="5" creationId="{48737DB7-EEB2-5DCE-A611-321A4C91B589}"/>
          </ac:picMkLst>
        </pc:picChg>
        <pc:picChg chg="del">
          <ac:chgData name="Nur Ali Dilek" userId="77a452819edd66b8" providerId="LiveId" clId="{EF7CA6E2-BAEE-4F5E-B2D0-5828D1514B1A}" dt="2024-06-28T11:57:22.238" v="123" actId="478"/>
          <ac:picMkLst>
            <pc:docMk/>
            <pc:sldMk cId="1594231727" sldId="258"/>
            <ac:picMk id="7" creationId="{6B1C9CCB-5733-60F6-CAC8-8B19CF042F9D}"/>
          </ac:picMkLst>
        </pc:picChg>
        <pc:picChg chg="mod">
          <ac:chgData name="Nur Ali Dilek" userId="77a452819edd66b8" providerId="LiveId" clId="{EF7CA6E2-BAEE-4F5E-B2D0-5828D1514B1A}" dt="2024-06-28T11:57:25.835" v="124" actId="1076"/>
          <ac:picMkLst>
            <pc:docMk/>
            <pc:sldMk cId="1594231727" sldId="258"/>
            <ac:picMk id="9" creationId="{C4D22080-EBB8-1D5A-6C86-14160B01EC02}"/>
          </ac:picMkLst>
        </pc:picChg>
        <pc:picChg chg="mod">
          <ac:chgData name="Nur Ali Dilek" userId="77a452819edd66b8" providerId="LiveId" clId="{EF7CA6E2-BAEE-4F5E-B2D0-5828D1514B1A}" dt="2024-06-28T11:57:28.818" v="125" actId="1076"/>
          <ac:picMkLst>
            <pc:docMk/>
            <pc:sldMk cId="1594231727" sldId="258"/>
            <ac:picMk id="13" creationId="{1DE94742-ED79-FB58-7B92-4AC130A97DC6}"/>
          </ac:picMkLst>
        </pc:picChg>
      </pc:sldChg>
      <pc:sldChg chg="modSp mod">
        <pc:chgData name="Nur Ali Dilek" userId="77a452819edd66b8" providerId="LiveId" clId="{EF7CA6E2-BAEE-4F5E-B2D0-5828D1514B1A}" dt="2024-06-28T11:58:37.325" v="134" actId="20577"/>
        <pc:sldMkLst>
          <pc:docMk/>
          <pc:sldMk cId="1382011093" sldId="259"/>
        </pc:sldMkLst>
        <pc:spChg chg="mod">
          <ac:chgData name="Nur Ali Dilek" userId="77a452819edd66b8" providerId="LiveId" clId="{EF7CA6E2-BAEE-4F5E-B2D0-5828D1514B1A}" dt="2024-06-28T11:58:15.033" v="127" actId="20577"/>
          <ac:spMkLst>
            <pc:docMk/>
            <pc:sldMk cId="1382011093" sldId="259"/>
            <ac:spMk id="2" creationId="{00000000-0000-0000-0000-000000000000}"/>
          </ac:spMkLst>
        </pc:spChg>
        <pc:spChg chg="mod">
          <ac:chgData name="Nur Ali Dilek" userId="77a452819edd66b8" providerId="LiveId" clId="{EF7CA6E2-BAEE-4F5E-B2D0-5828D1514B1A}" dt="2024-06-28T11:58:37.325" v="134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EF7CA6E2-BAEE-4F5E-B2D0-5828D1514B1A}" dt="2024-06-28T12:00:14.300" v="166" actId="2696"/>
        <pc:sldMkLst>
          <pc:docMk/>
          <pc:sldMk cId="3859087845" sldId="260"/>
        </pc:sldMkLst>
      </pc:sldChg>
      <pc:sldChg chg="del">
        <pc:chgData name="Nur Ali Dilek" userId="77a452819edd66b8" providerId="LiveId" clId="{EF7CA6E2-BAEE-4F5E-B2D0-5828D1514B1A}" dt="2024-06-28T12:00:23.613" v="168" actId="2696"/>
        <pc:sldMkLst>
          <pc:docMk/>
          <pc:sldMk cId="3387566406" sldId="261"/>
        </pc:sldMkLst>
      </pc:sldChg>
      <pc:sldChg chg="del">
        <pc:chgData name="Nur Ali Dilek" userId="77a452819edd66b8" providerId="LiveId" clId="{EF7CA6E2-BAEE-4F5E-B2D0-5828D1514B1A}" dt="2024-06-28T12:00:16.921" v="167" actId="2696"/>
        <pc:sldMkLst>
          <pc:docMk/>
          <pc:sldMk cId="1963617037" sldId="262"/>
        </pc:sldMkLst>
      </pc:sldChg>
      <pc:sldChg chg="modSp mod">
        <pc:chgData name="Nur Ali Dilek" userId="77a452819edd66b8" providerId="LiveId" clId="{EF7CA6E2-BAEE-4F5E-B2D0-5828D1514B1A}" dt="2024-06-28T11:56:59.908" v="117" actId="20577"/>
        <pc:sldMkLst>
          <pc:docMk/>
          <pc:sldMk cId="3592620309" sldId="263"/>
        </pc:sldMkLst>
        <pc:spChg chg="mod">
          <ac:chgData name="Nur Ali Dilek" userId="77a452819edd66b8" providerId="LiveId" clId="{EF7CA6E2-BAEE-4F5E-B2D0-5828D1514B1A}" dt="2024-06-28T11:56:59.908" v="117" actId="20577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EF7CA6E2-BAEE-4F5E-B2D0-5828D1514B1A}" dt="2024-06-28T11:56:37.608" v="104" actId="20577"/>
          <ac:spMkLst>
            <pc:docMk/>
            <pc:sldMk cId="3592620309" sldId="263"/>
            <ac:spMk id="12" creationId="{6A570140-C491-2A60-EDE9-D4D4B9663375}"/>
          </ac:spMkLst>
        </pc:spChg>
      </pc:sldChg>
      <pc:sldChg chg="modSp mod ord">
        <pc:chgData name="Nur Ali Dilek" userId="77a452819edd66b8" providerId="LiveId" clId="{EF7CA6E2-BAEE-4F5E-B2D0-5828D1514B1A}" dt="2024-06-28T12:00:29.808" v="170"/>
        <pc:sldMkLst>
          <pc:docMk/>
          <pc:sldMk cId="2220447524" sldId="266"/>
        </pc:sldMkLst>
        <pc:spChg chg="mod">
          <ac:chgData name="Nur Ali Dilek" userId="77a452819edd66b8" providerId="LiveId" clId="{EF7CA6E2-BAEE-4F5E-B2D0-5828D1514B1A}" dt="2024-06-28T11:59:06.107" v="140" actId="20577"/>
          <ac:spMkLst>
            <pc:docMk/>
            <pc:sldMk cId="2220447524" sldId="266"/>
            <ac:spMk id="2" creationId="{00000000-0000-0000-0000-000000000000}"/>
          </ac:spMkLst>
        </pc:spChg>
      </pc:sldChg>
      <pc:sldChg chg="modSp mod">
        <pc:chgData name="Nur Ali Dilek" userId="77a452819edd66b8" providerId="LiveId" clId="{EF7CA6E2-BAEE-4F5E-B2D0-5828D1514B1A}" dt="2024-06-28T11:57:16.080" v="121" actId="20577"/>
        <pc:sldMkLst>
          <pc:docMk/>
          <pc:sldMk cId="345205159" sldId="268"/>
        </pc:sldMkLst>
        <pc:spChg chg="mod">
          <ac:chgData name="Nur Ali Dilek" userId="77a452819edd66b8" providerId="LiveId" clId="{EF7CA6E2-BAEE-4F5E-B2D0-5828D1514B1A}" dt="2024-06-28T11:57:09.530" v="11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EF7CA6E2-BAEE-4F5E-B2D0-5828D1514B1A}" dt="2024-06-28T11:57:16.080" v="121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del">
        <pc:chgData name="Nur Ali Dilek" userId="77a452819edd66b8" providerId="LiveId" clId="{EF7CA6E2-BAEE-4F5E-B2D0-5828D1514B1A}" dt="2024-06-28T11:56:12.968" v="90" actId="2696"/>
        <pc:sldMkLst>
          <pc:docMk/>
          <pc:sldMk cId="1663235313" sldId="270"/>
        </pc:sldMkLst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9800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4 – Monte Carlo </a:t>
            </a:r>
            <a:r>
              <a:rPr lang="de-DE" sz="2400" b="1" dirty="0" err="1">
                <a:latin typeface="Arial" charset="0"/>
                <a:ea typeface="Arial" charset="0"/>
                <a:cs typeface="Arial" charset="0"/>
              </a:rPr>
              <a:t>Tree</a:t>
            </a: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 Search“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3096308"/>
            <a:ext cx="609426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</a:t>
            </a:r>
          </a:p>
          <a:p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5741966" y="2724392"/>
            <a:ext cx="6094268" cy="13542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 (neu)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 (neu)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Zeitkontonutzung: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43444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5" y="3167173"/>
            <a:ext cx="543444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365764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764" y="500394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2047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/>
              <a:t>Monte Carlos Tree Search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177</Words>
  <Application>Microsoft Office PowerPoint</Application>
  <PresentationFormat>Breitbild</PresentationFormat>
  <Paragraphs>39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Wingdings</vt:lpstr>
      <vt:lpstr>Office-Design</vt:lpstr>
      <vt:lpstr>PowerPoint-Präsentation</vt:lpstr>
      <vt:lpstr>Designentscheidung</vt:lpstr>
      <vt:lpstr>Bewertungsfunktion Heuristiken – Mitte dominieren</vt:lpstr>
      <vt:lpstr>Zeitkontonutzung</vt:lpstr>
      <vt:lpstr>Tabellarische Präsentation der Benchmarktests / Bewertungsfunktion</vt:lpstr>
      <vt:lpstr>Monte Carlos Tree Search</vt:lpstr>
      <vt:lpstr>Ausblick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2024-06-28T12:00:33Z</dcterms:modified>
</cp:coreProperties>
</file>

<file path=docProps/thumbnail.jpeg>
</file>